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75" r:id="rId6"/>
    <p:sldId id="274" r:id="rId7"/>
    <p:sldId id="276" r:id="rId8"/>
    <p:sldId id="262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1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72375-C8F4-000B-CA44-779188D018F6}" v="348" dt="2022-01-14T21:26:48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C Bodiford" userId="S::jbodifor@ad.stetson.edu::9a335d38-58d1-40b2-81bf-6b4535b8896a" providerId="AD" clId="Web-{6DC72375-C8F4-000B-CA44-779188D018F6}"/>
    <pc:docChg chg="addSld modSld">
      <pc:chgData name="Joseph C Bodiford" userId="S::jbodifor@ad.stetson.edu::9a335d38-58d1-40b2-81bf-6b4535b8896a" providerId="AD" clId="Web-{6DC72375-C8F4-000B-CA44-779188D018F6}" dt="2022-01-14T21:26:48.385" v="335" actId="20577"/>
      <pc:docMkLst>
        <pc:docMk/>
      </pc:docMkLst>
      <pc:sldChg chg="addSp modSp">
        <pc:chgData name="Joseph C Bodiford" userId="S::jbodifor@ad.stetson.edu::9a335d38-58d1-40b2-81bf-6b4535b8896a" providerId="AD" clId="Web-{6DC72375-C8F4-000B-CA44-779188D018F6}" dt="2022-01-14T20:56:52.635" v="137" actId="1076"/>
        <pc:sldMkLst>
          <pc:docMk/>
          <pc:sldMk cId="3533961045" sldId="256"/>
        </pc:sldMkLst>
        <pc:spChg chg="mod">
          <ac:chgData name="Joseph C Bodiford" userId="S::jbodifor@ad.stetson.edu::9a335d38-58d1-40b2-81bf-6b4535b8896a" providerId="AD" clId="Web-{6DC72375-C8F4-000B-CA44-779188D018F6}" dt="2022-01-14T20:34:02.924" v="58" actId="20577"/>
          <ac:spMkLst>
            <pc:docMk/>
            <pc:sldMk cId="3533961045" sldId="256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0:34:22.565" v="59" actId="20577"/>
          <ac:spMkLst>
            <pc:docMk/>
            <pc:sldMk cId="3533961045" sldId="256"/>
            <ac:spMk id="3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0:55:35.915" v="126" actId="1076"/>
          <ac:spMkLst>
            <pc:docMk/>
            <pc:sldMk cId="3533961045" sldId="256"/>
            <ac:spMk id="4" creationId="{AC5C6AC9-C6EC-504A-A13B-62CCFB429332}"/>
          </ac:spMkLst>
        </pc:spChg>
        <pc:picChg chg="mod">
          <ac:chgData name="Joseph C Bodiford" userId="S::jbodifor@ad.stetson.edu::9a335d38-58d1-40b2-81bf-6b4535b8896a" providerId="AD" clId="Web-{6DC72375-C8F4-000B-CA44-779188D018F6}" dt="2022-01-14T20:55:40.993" v="127" actId="1076"/>
          <ac:picMkLst>
            <pc:docMk/>
            <pc:sldMk cId="3533961045" sldId="256"/>
            <ac:picMk id="5" creationId="{00000000-0000-0000-0000-000000000000}"/>
          </ac:picMkLst>
        </pc:picChg>
        <pc:picChg chg="add mod">
          <ac:chgData name="Joseph C Bodiford" userId="S::jbodifor@ad.stetson.edu::9a335d38-58d1-40b2-81bf-6b4535b8896a" providerId="AD" clId="Web-{6DC72375-C8F4-000B-CA44-779188D018F6}" dt="2022-01-14T20:55:07.118" v="123"/>
          <ac:picMkLst>
            <pc:docMk/>
            <pc:sldMk cId="3533961045" sldId="256"/>
            <ac:picMk id="6" creationId="{E5064D5B-D3A7-494E-8AFD-959CE2D7F8F7}"/>
          </ac:picMkLst>
        </pc:picChg>
        <pc:picChg chg="mod">
          <ac:chgData name="Joseph C Bodiford" userId="S::jbodifor@ad.stetson.edu::9a335d38-58d1-40b2-81bf-6b4535b8896a" providerId="AD" clId="Web-{6DC72375-C8F4-000B-CA44-779188D018F6}" dt="2022-01-14T20:56:39.119" v="134" actId="1076"/>
          <ac:picMkLst>
            <pc:docMk/>
            <pc:sldMk cId="3533961045" sldId="256"/>
            <ac:picMk id="7" creationId="{C65D5037-6A11-FB40-9444-82BD82F97AB9}"/>
          </ac:picMkLst>
        </pc:picChg>
        <pc:picChg chg="mod">
          <ac:chgData name="Joseph C Bodiford" userId="S::jbodifor@ad.stetson.edu::9a335d38-58d1-40b2-81bf-6b4535b8896a" providerId="AD" clId="Web-{6DC72375-C8F4-000B-CA44-779188D018F6}" dt="2022-01-14T20:56:52.635" v="137" actId="1076"/>
          <ac:picMkLst>
            <pc:docMk/>
            <pc:sldMk cId="3533961045" sldId="256"/>
            <ac:picMk id="9" creationId="{75C12C58-677B-974C-8AB1-B2D82CA51444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54:52.461" v="121"/>
        <pc:sldMkLst>
          <pc:docMk/>
          <pc:sldMk cId="1613615544" sldId="257"/>
        </pc:sldMkLst>
        <pc:spChg chg="mod">
          <ac:chgData name="Joseph C Bodiford" userId="S::jbodifor@ad.stetson.edu::9a335d38-58d1-40b2-81bf-6b4535b8896a" providerId="AD" clId="Web-{6DC72375-C8F4-000B-CA44-779188D018F6}" dt="2022-01-14T20:34:43.519" v="60" actId="20577"/>
          <ac:spMkLst>
            <pc:docMk/>
            <pc:sldMk cId="1613615544" sldId="257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0:53:50.523" v="112" actId="20577"/>
          <ac:spMkLst>
            <pc:docMk/>
            <pc:sldMk cId="1613615544" sldId="257"/>
            <ac:spMk id="3" creationId="{00000000-0000-0000-0000-000000000000}"/>
          </ac:spMkLst>
        </pc:spChg>
        <pc:picChg chg="add mod">
          <ac:chgData name="Joseph C Bodiford" userId="S::jbodifor@ad.stetson.edu::9a335d38-58d1-40b2-81bf-6b4535b8896a" providerId="AD" clId="Web-{6DC72375-C8F4-000B-CA44-779188D018F6}" dt="2022-01-14T20:54:52.461" v="121"/>
          <ac:picMkLst>
            <pc:docMk/>
            <pc:sldMk cId="1613615544" sldId="257"/>
            <ac:picMk id="4" creationId="{BD8D3870-F457-4833-8B14-4B93A5482D86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1:26:31.151" v="329" actId="20577"/>
        <pc:sldMkLst>
          <pc:docMk/>
          <pc:sldMk cId="3397693053" sldId="259"/>
        </pc:sldMkLst>
        <pc:spChg chg="mod">
          <ac:chgData name="Joseph C Bodiford" userId="S::jbodifor@ad.stetson.edu::9a335d38-58d1-40b2-81bf-6b4535b8896a" providerId="AD" clId="Web-{6DC72375-C8F4-000B-CA44-779188D018F6}" dt="2022-01-14T20:35:43.332" v="64" actId="20577"/>
          <ac:spMkLst>
            <pc:docMk/>
            <pc:sldMk cId="3397693053" sldId="259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1:26:31.151" v="329" actId="20577"/>
          <ac:spMkLst>
            <pc:docMk/>
            <pc:sldMk cId="3397693053" sldId="259"/>
            <ac:spMk id="3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22.499" v="37"/>
          <ac:picMkLst>
            <pc:docMk/>
            <pc:sldMk cId="3397693053" sldId="259"/>
            <ac:picMk id="5" creationId="{397C56C3-FD03-4744-A635-678C1CA4007A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1:26:40.416" v="332" actId="20577"/>
        <pc:sldMkLst>
          <pc:docMk/>
          <pc:sldMk cId="1790673451" sldId="260"/>
        </pc:sldMkLst>
        <pc:spChg chg="mod">
          <ac:chgData name="Joseph C Bodiford" userId="S::jbodifor@ad.stetson.edu::9a335d38-58d1-40b2-81bf-6b4535b8896a" providerId="AD" clId="Web-{6DC72375-C8F4-000B-CA44-779188D018F6}" dt="2022-01-14T20:35:52.895" v="65" actId="20577"/>
          <ac:spMkLst>
            <pc:docMk/>
            <pc:sldMk cId="1790673451" sldId="260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1:26:40.416" v="332" actId="20577"/>
          <ac:spMkLst>
            <pc:docMk/>
            <pc:sldMk cId="1790673451" sldId="260"/>
            <ac:spMk id="3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23.624" v="38"/>
          <ac:picMkLst>
            <pc:docMk/>
            <pc:sldMk cId="1790673451" sldId="260"/>
            <ac:picMk id="5" creationId="{B37EEC0A-B61D-42D1-8888-A5E15B251C11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1:26:48.385" v="335" actId="20577"/>
        <pc:sldMkLst>
          <pc:docMk/>
          <pc:sldMk cId="2054164515" sldId="261"/>
        </pc:sldMkLst>
        <pc:spChg chg="mod">
          <ac:chgData name="Joseph C Bodiford" userId="S::jbodifor@ad.stetson.edu::9a335d38-58d1-40b2-81bf-6b4535b8896a" providerId="AD" clId="Web-{6DC72375-C8F4-000B-CA44-779188D018F6}" dt="2022-01-14T20:36:05.895" v="66" actId="20577"/>
          <ac:spMkLst>
            <pc:docMk/>
            <pc:sldMk cId="2054164515" sldId="261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1:26:48.385" v="335" actId="20577"/>
          <ac:spMkLst>
            <pc:docMk/>
            <pc:sldMk cId="2054164515" sldId="261"/>
            <ac:spMk id="3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25.578" v="39"/>
          <ac:picMkLst>
            <pc:docMk/>
            <pc:sldMk cId="2054164515" sldId="261"/>
            <ac:picMk id="5" creationId="{D4CF3AA4-5940-45D3-BDCF-1F9D8D3EBB54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1:26:19.588" v="325" actId="20577"/>
        <pc:sldMkLst>
          <pc:docMk/>
          <pc:sldMk cId="2976760629" sldId="262"/>
        </pc:sldMkLst>
        <pc:spChg chg="mod">
          <ac:chgData name="Joseph C Bodiford" userId="S::jbodifor@ad.stetson.edu::9a335d38-58d1-40b2-81bf-6b4535b8896a" providerId="AD" clId="Web-{6DC72375-C8F4-000B-CA44-779188D018F6}" dt="2022-01-14T20:35:33.332" v="63" actId="20577"/>
          <ac:spMkLst>
            <pc:docMk/>
            <pc:sldMk cId="2976760629" sldId="262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1:26:19.588" v="325" actId="20577"/>
          <ac:spMkLst>
            <pc:docMk/>
            <pc:sldMk cId="2976760629" sldId="262"/>
            <ac:spMk id="3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21.687" v="36"/>
          <ac:picMkLst>
            <pc:docMk/>
            <pc:sldMk cId="2976760629" sldId="262"/>
            <ac:picMk id="5" creationId="{C5C54FD9-7D84-4F37-90A5-8A3AA62D7518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6:17.223" v="67" actId="20577"/>
        <pc:sldMkLst>
          <pc:docMk/>
          <pc:sldMk cId="3466440539" sldId="263"/>
        </pc:sldMkLst>
        <pc:spChg chg="mod">
          <ac:chgData name="Joseph C Bodiford" userId="S::jbodifor@ad.stetson.edu::9a335d38-58d1-40b2-81bf-6b4535b8896a" providerId="AD" clId="Web-{6DC72375-C8F4-000B-CA44-779188D018F6}" dt="2022-01-14T20:36:17.223" v="67" actId="20577"/>
          <ac:spMkLst>
            <pc:docMk/>
            <pc:sldMk cId="3466440539" sldId="263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28.781" v="40"/>
          <ac:picMkLst>
            <pc:docMk/>
            <pc:sldMk cId="3466440539" sldId="263"/>
            <ac:picMk id="5" creationId="{6C9FEA00-928E-4340-B4B3-D3B45A6C9405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6:29.099" v="68" actId="20577"/>
        <pc:sldMkLst>
          <pc:docMk/>
          <pc:sldMk cId="2886687449" sldId="264"/>
        </pc:sldMkLst>
        <pc:spChg chg="mod">
          <ac:chgData name="Joseph C Bodiford" userId="S::jbodifor@ad.stetson.edu::9a335d38-58d1-40b2-81bf-6b4535b8896a" providerId="AD" clId="Web-{6DC72375-C8F4-000B-CA44-779188D018F6}" dt="2022-01-14T20:36:29.099" v="68" actId="20577"/>
          <ac:spMkLst>
            <pc:docMk/>
            <pc:sldMk cId="2886687449" sldId="264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30.953" v="41"/>
          <ac:picMkLst>
            <pc:docMk/>
            <pc:sldMk cId="2886687449" sldId="264"/>
            <ac:picMk id="5" creationId="{E0726364-A872-4C2F-A83A-C41C4C2F646F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6:38.320" v="69" actId="20577"/>
        <pc:sldMkLst>
          <pc:docMk/>
          <pc:sldMk cId="1693241221" sldId="265"/>
        </pc:sldMkLst>
        <pc:spChg chg="mod">
          <ac:chgData name="Joseph C Bodiford" userId="S::jbodifor@ad.stetson.edu::9a335d38-58d1-40b2-81bf-6b4535b8896a" providerId="AD" clId="Web-{6DC72375-C8F4-000B-CA44-779188D018F6}" dt="2022-01-14T20:36:38.320" v="69" actId="20577"/>
          <ac:spMkLst>
            <pc:docMk/>
            <pc:sldMk cId="1693241221" sldId="265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32.062" v="42"/>
          <ac:picMkLst>
            <pc:docMk/>
            <pc:sldMk cId="1693241221" sldId="265"/>
            <ac:picMk id="5" creationId="{40157FF5-F1B9-4EA3-BA13-2BD12FAAA03C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6:57.630" v="73" actId="20577"/>
        <pc:sldMkLst>
          <pc:docMk/>
          <pc:sldMk cId="95031701" sldId="266"/>
        </pc:sldMkLst>
        <pc:spChg chg="mod">
          <ac:chgData name="Joseph C Bodiford" userId="S::jbodifor@ad.stetson.edu::9a335d38-58d1-40b2-81bf-6b4535b8896a" providerId="AD" clId="Web-{6DC72375-C8F4-000B-CA44-779188D018F6}" dt="2022-01-14T20:36:46.661" v="70" actId="20577"/>
          <ac:spMkLst>
            <pc:docMk/>
            <pc:sldMk cId="95031701" sldId="266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0:36:57.630" v="73" actId="20577"/>
          <ac:spMkLst>
            <pc:docMk/>
            <pc:sldMk cId="95031701" sldId="266"/>
            <ac:spMk id="3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35.578" v="43"/>
          <ac:picMkLst>
            <pc:docMk/>
            <pc:sldMk cId="95031701" sldId="266"/>
            <ac:picMk id="5" creationId="{82DB2799-7DC3-40C3-BF87-DFD8669EC38D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7:18.177" v="75" actId="20577"/>
        <pc:sldMkLst>
          <pc:docMk/>
          <pc:sldMk cId="2271616981" sldId="267"/>
        </pc:sldMkLst>
        <pc:spChg chg="mod">
          <ac:chgData name="Joseph C Bodiford" userId="S::jbodifor@ad.stetson.edu::9a335d38-58d1-40b2-81bf-6b4535b8896a" providerId="AD" clId="Web-{6DC72375-C8F4-000B-CA44-779188D018F6}" dt="2022-01-14T20:37:18.177" v="75" actId="20577"/>
          <ac:spMkLst>
            <pc:docMk/>
            <pc:sldMk cId="2271616981" sldId="267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38.328" v="45"/>
          <ac:picMkLst>
            <pc:docMk/>
            <pc:sldMk cId="2271616981" sldId="267"/>
            <ac:picMk id="5" creationId="{CF7F0874-B6C8-43D1-BE43-F915D66E9CEB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7:08.115" v="74" actId="20577"/>
        <pc:sldMkLst>
          <pc:docMk/>
          <pc:sldMk cId="4170538324" sldId="268"/>
        </pc:sldMkLst>
        <pc:spChg chg="mod">
          <ac:chgData name="Joseph C Bodiford" userId="S::jbodifor@ad.stetson.edu::9a335d38-58d1-40b2-81bf-6b4535b8896a" providerId="AD" clId="Web-{6DC72375-C8F4-000B-CA44-779188D018F6}" dt="2022-01-14T20:37:08.115" v="74" actId="20577"/>
          <ac:spMkLst>
            <pc:docMk/>
            <pc:sldMk cId="4170538324" sldId="268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36.578" v="44"/>
          <ac:picMkLst>
            <pc:docMk/>
            <pc:sldMk cId="4170538324" sldId="268"/>
            <ac:picMk id="5" creationId="{FFEEBF10-C456-4250-9F49-D1286C573FE2}"/>
          </ac:picMkLst>
        </pc:picChg>
      </pc:sldChg>
      <pc:sldChg chg="addSp delSp modSp">
        <pc:chgData name="Joseph C Bodiford" userId="S::jbodifor@ad.stetson.edu::9a335d38-58d1-40b2-81bf-6b4535b8896a" providerId="AD" clId="Web-{6DC72375-C8F4-000B-CA44-779188D018F6}" dt="2022-01-14T20:56:16.838" v="132"/>
        <pc:sldMkLst>
          <pc:docMk/>
          <pc:sldMk cId="947117970" sldId="270"/>
        </pc:sldMkLst>
        <pc:spChg chg="del mod">
          <ac:chgData name="Joseph C Bodiford" userId="S::jbodifor@ad.stetson.edu::9a335d38-58d1-40b2-81bf-6b4535b8896a" providerId="AD" clId="Web-{6DC72375-C8F4-000B-CA44-779188D018F6}" dt="2022-01-14T20:56:11.197" v="130"/>
          <ac:spMkLst>
            <pc:docMk/>
            <pc:sldMk cId="947117970" sldId="270"/>
            <ac:spMk id="2" creationId="{00000000-0000-0000-0000-000000000000}"/>
          </ac:spMkLst>
        </pc:spChg>
        <pc:spChg chg="mod">
          <ac:chgData name="Joseph C Bodiford" userId="S::jbodifor@ad.stetson.edu::9a335d38-58d1-40b2-81bf-6b4535b8896a" providerId="AD" clId="Web-{6DC72375-C8F4-000B-CA44-779188D018F6}" dt="2022-01-14T20:33:29.877" v="56" actId="20577"/>
          <ac:spMkLst>
            <pc:docMk/>
            <pc:sldMk cId="947117970" sldId="270"/>
            <ac:spMk id="3" creationId="{00000000-0000-0000-0000-000000000000}"/>
          </ac:spMkLst>
        </pc:spChg>
        <pc:spChg chg="add del mod">
          <ac:chgData name="Joseph C Bodiford" userId="S::jbodifor@ad.stetson.edu::9a335d38-58d1-40b2-81bf-6b4535b8896a" providerId="AD" clId="Web-{6DC72375-C8F4-000B-CA44-779188D018F6}" dt="2022-01-14T20:56:16.838" v="132"/>
          <ac:spMkLst>
            <pc:docMk/>
            <pc:sldMk cId="947117970" sldId="270"/>
            <ac:spMk id="10" creationId="{1B268754-D8BC-4DEA-BF42-696833276C30}"/>
          </ac:spMkLst>
        </pc:spChg>
        <pc:spChg chg="add">
          <ac:chgData name="Joseph C Bodiford" userId="S::jbodifor@ad.stetson.edu::9a335d38-58d1-40b2-81bf-6b4535b8896a" providerId="AD" clId="Web-{6DC72375-C8F4-000B-CA44-779188D018F6}" dt="2022-01-14T20:56:12.197" v="131"/>
          <ac:spMkLst>
            <pc:docMk/>
            <pc:sldMk cId="947117970" sldId="270"/>
            <ac:spMk id="12" creationId="{BEEBB0C8-697D-42C4-BB11-770AB8EC1985}"/>
          </ac:spMkLst>
        </pc:spChg>
        <pc:picChg chg="add mod">
          <ac:chgData name="Joseph C Bodiford" userId="S::jbodifor@ad.stetson.edu::9a335d38-58d1-40b2-81bf-6b4535b8896a" providerId="AD" clId="Web-{6DC72375-C8F4-000B-CA44-779188D018F6}" dt="2022-01-14T20:32:04.141" v="51" actId="1076"/>
          <ac:picMkLst>
            <pc:docMk/>
            <pc:sldMk cId="947117970" sldId="270"/>
            <ac:picMk id="4" creationId="{1F8330B5-2A95-45D0-99DD-616491612496}"/>
          </ac:picMkLst>
        </pc:picChg>
        <pc:picChg chg="del">
          <ac:chgData name="Joseph C Bodiford" userId="S::jbodifor@ad.stetson.edu::9a335d38-58d1-40b2-81bf-6b4535b8896a" providerId="AD" clId="Web-{6DC72375-C8F4-000B-CA44-779188D018F6}" dt="2022-01-14T20:55:55.228" v="128"/>
          <ac:picMkLst>
            <pc:docMk/>
            <pc:sldMk cId="947117970" sldId="270"/>
            <ac:picMk id="5" creationId="{00000000-0000-0000-0000-000000000000}"/>
          </ac:picMkLst>
        </pc:picChg>
        <pc:picChg chg="add">
          <ac:chgData name="Joseph C Bodiford" userId="S::jbodifor@ad.stetson.edu::9a335d38-58d1-40b2-81bf-6b4535b8896a" providerId="AD" clId="Web-{6DC72375-C8F4-000B-CA44-779188D018F6}" dt="2022-01-14T20:55:56.275" v="129"/>
          <ac:picMkLst>
            <pc:docMk/>
            <pc:sldMk cId="947117970" sldId="270"/>
            <ac:picMk id="8" creationId="{6ABFD253-C926-4A23-825D-C008FD7CE182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7:27.256" v="76" actId="20577"/>
        <pc:sldMkLst>
          <pc:docMk/>
          <pc:sldMk cId="357150312" sldId="271"/>
        </pc:sldMkLst>
        <pc:spChg chg="mod">
          <ac:chgData name="Joseph C Bodiford" userId="S::jbodifor@ad.stetson.edu::9a335d38-58d1-40b2-81bf-6b4535b8896a" providerId="AD" clId="Web-{6DC72375-C8F4-000B-CA44-779188D018F6}" dt="2022-01-14T20:37:27.256" v="76" actId="20577"/>
          <ac:spMkLst>
            <pc:docMk/>
            <pc:sldMk cId="357150312" sldId="271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40.875" v="46"/>
          <ac:picMkLst>
            <pc:docMk/>
            <pc:sldMk cId="357150312" sldId="271"/>
            <ac:picMk id="5" creationId="{3D90F2A5-ADCC-41C7-B4EB-7D1BAD9C199C}"/>
          </ac:picMkLst>
        </pc:picChg>
      </pc:sldChg>
      <pc:sldChg chg="addSp delSp modSp">
        <pc:chgData name="Joseph C Bodiford" userId="S::jbodifor@ad.stetson.edu::9a335d38-58d1-40b2-81bf-6b4535b8896a" providerId="AD" clId="Web-{6DC72375-C8F4-000B-CA44-779188D018F6}" dt="2022-01-14T20:49:19.627" v="96" actId="1076"/>
        <pc:sldMkLst>
          <pc:docMk/>
          <pc:sldMk cId="1146808475" sldId="272"/>
        </pc:sldMkLst>
        <pc:spChg chg="mod">
          <ac:chgData name="Joseph C Bodiford" userId="S::jbodifor@ad.stetson.edu::9a335d38-58d1-40b2-81bf-6b4535b8896a" providerId="AD" clId="Web-{6DC72375-C8F4-000B-CA44-779188D018F6}" dt="2022-01-14T20:45:21.655" v="84" actId="20577"/>
          <ac:spMkLst>
            <pc:docMk/>
            <pc:sldMk cId="1146808475" sldId="272"/>
            <ac:spMk id="2" creationId="{08183849-E081-724A-95BE-0F60B13B6E1A}"/>
          </ac:spMkLst>
        </pc:spChg>
        <pc:spChg chg="del">
          <ac:chgData name="Joseph C Bodiford" userId="S::jbodifor@ad.stetson.edu::9a335d38-58d1-40b2-81bf-6b4535b8896a" providerId="AD" clId="Web-{6DC72375-C8F4-000B-CA44-779188D018F6}" dt="2022-01-14T20:48:28.377" v="90"/>
          <ac:spMkLst>
            <pc:docMk/>
            <pc:sldMk cId="1146808475" sldId="272"/>
            <ac:spMk id="13" creationId="{0DBC51A6-04B6-8843-B4E8-EF6588506C3A}"/>
          </ac:spMkLst>
        </pc:spChg>
        <pc:picChg chg="add del">
          <ac:chgData name="Joseph C Bodiford" userId="S::jbodifor@ad.stetson.edu::9a335d38-58d1-40b2-81bf-6b4535b8896a" providerId="AD" clId="Web-{6DC72375-C8F4-000B-CA44-779188D018F6}" dt="2022-01-14T20:45:04.670" v="79"/>
          <ac:picMkLst>
            <pc:docMk/>
            <pc:sldMk cId="1146808475" sldId="272"/>
            <ac:picMk id="3" creationId="{C84EEB22-180A-4EDD-B6EE-B16C53968ECC}"/>
          </ac:picMkLst>
        </pc:picChg>
        <pc:picChg chg="add mod">
          <ac:chgData name="Joseph C Bodiford" userId="S::jbodifor@ad.stetson.edu::9a335d38-58d1-40b2-81bf-6b4535b8896a" providerId="AD" clId="Web-{6DC72375-C8F4-000B-CA44-779188D018F6}" dt="2022-01-14T20:49:19.627" v="96" actId="1076"/>
          <ac:picMkLst>
            <pc:docMk/>
            <pc:sldMk cId="1146808475" sldId="272"/>
            <ac:picMk id="4" creationId="{CA315196-FFA6-4349-AE25-058EDEC1BC9E}"/>
          </ac:picMkLst>
        </pc:picChg>
        <pc:picChg chg="del">
          <ac:chgData name="Joseph C Bodiford" userId="S::jbodifor@ad.stetson.edu::9a335d38-58d1-40b2-81bf-6b4535b8896a" providerId="AD" clId="Web-{6DC72375-C8F4-000B-CA44-779188D018F6}" dt="2022-01-14T20:45:22.920" v="85"/>
          <ac:picMkLst>
            <pc:docMk/>
            <pc:sldMk cId="1146808475" sldId="272"/>
            <ac:picMk id="11" creationId="{C9CAB67E-BF40-4F4C-B5A2-D0F289D6380F}"/>
          </ac:picMkLst>
        </pc:picChg>
      </pc:sldChg>
      <pc:sldChg chg="addSp delSp modSp">
        <pc:chgData name="Joseph C Bodiford" userId="S::jbodifor@ad.stetson.edu::9a335d38-58d1-40b2-81bf-6b4535b8896a" providerId="AD" clId="Web-{6DC72375-C8F4-000B-CA44-779188D018F6}" dt="2022-01-14T20:52:51.194" v="107" actId="1076"/>
        <pc:sldMkLst>
          <pc:docMk/>
          <pc:sldMk cId="2374739977" sldId="273"/>
        </pc:sldMkLst>
        <pc:spChg chg="del">
          <ac:chgData name="Joseph C Bodiford" userId="S::jbodifor@ad.stetson.edu::9a335d38-58d1-40b2-81bf-6b4535b8896a" providerId="AD" clId="Web-{6DC72375-C8F4-000B-CA44-779188D018F6}" dt="2022-01-14T20:51:00.629" v="99"/>
          <ac:spMkLst>
            <pc:docMk/>
            <pc:sldMk cId="2374739977" sldId="273"/>
            <ac:spMk id="8" creationId="{9A3327A6-2FE0-5B43-83E0-2BC2F4D804BA}"/>
          </ac:spMkLst>
        </pc:spChg>
        <pc:spChg chg="del">
          <ac:chgData name="Joseph C Bodiford" userId="S::jbodifor@ad.stetson.edu::9a335d38-58d1-40b2-81bf-6b4535b8896a" providerId="AD" clId="Web-{6DC72375-C8F4-000B-CA44-779188D018F6}" dt="2022-01-14T20:51:07.301" v="100"/>
          <ac:spMkLst>
            <pc:docMk/>
            <pc:sldMk cId="2374739977" sldId="273"/>
            <ac:spMk id="10" creationId="{44746CCB-A7A6-3D40-AACE-FB56F118F5D4}"/>
          </ac:spMkLst>
        </pc:spChg>
        <pc:picChg chg="add mod">
          <ac:chgData name="Joseph C Bodiford" userId="S::jbodifor@ad.stetson.edu::9a335d38-58d1-40b2-81bf-6b4535b8896a" providerId="AD" clId="Web-{6DC72375-C8F4-000B-CA44-779188D018F6}" dt="2022-01-14T20:52:51.194" v="107" actId="1076"/>
          <ac:picMkLst>
            <pc:docMk/>
            <pc:sldMk cId="2374739977" sldId="273"/>
            <ac:picMk id="2" creationId="{486B25B2-C1E7-4456-8A7B-DE79DD01A329}"/>
          </ac:picMkLst>
        </pc:picChg>
        <pc:picChg chg="del">
          <ac:chgData name="Joseph C Bodiford" userId="S::jbodifor@ad.stetson.edu::9a335d38-58d1-40b2-81bf-6b4535b8896a" providerId="AD" clId="Web-{6DC72375-C8F4-000B-CA44-779188D018F6}" dt="2022-01-14T20:50:54.489" v="97"/>
          <ac:picMkLst>
            <pc:docMk/>
            <pc:sldMk cId="2374739977" sldId="273"/>
            <ac:picMk id="4" creationId="{11312A8C-B284-EE49-B305-08671AA2CD1F}"/>
          </ac:picMkLst>
        </pc:picChg>
        <pc:picChg chg="del">
          <ac:chgData name="Joseph C Bodiford" userId="S::jbodifor@ad.stetson.edu::9a335d38-58d1-40b2-81bf-6b4535b8896a" providerId="AD" clId="Web-{6DC72375-C8F4-000B-CA44-779188D018F6}" dt="2022-01-14T20:50:56.614" v="98"/>
          <ac:picMkLst>
            <pc:docMk/>
            <pc:sldMk cId="2374739977" sldId="273"/>
            <ac:picMk id="6" creationId="{445F20F1-EED4-1547-8522-8E47E9A22B41}"/>
          </ac:picMkLst>
        </pc:picChg>
      </pc:sldChg>
      <pc:sldChg chg="addSp modSp">
        <pc:chgData name="Joseph C Bodiford" userId="S::jbodifor@ad.stetson.edu::9a335d38-58d1-40b2-81bf-6b4535b8896a" providerId="AD" clId="Web-{6DC72375-C8F4-000B-CA44-779188D018F6}" dt="2022-01-14T20:35:17.066" v="62" actId="20577"/>
        <pc:sldMkLst>
          <pc:docMk/>
          <pc:sldMk cId="2547799304" sldId="274"/>
        </pc:sldMkLst>
        <pc:spChg chg="mod">
          <ac:chgData name="Joseph C Bodiford" userId="S::jbodifor@ad.stetson.edu::9a335d38-58d1-40b2-81bf-6b4535b8896a" providerId="AD" clId="Web-{6DC72375-C8F4-000B-CA44-779188D018F6}" dt="2022-01-14T20:35:17.066" v="62" actId="20577"/>
          <ac:spMkLst>
            <pc:docMk/>
            <pc:sldMk cId="2547799304" sldId="274"/>
            <ac:spMk id="2" creationId="{00000000-0000-0000-0000-000000000000}"/>
          </ac:spMkLst>
        </pc:spChg>
        <pc:picChg chg="add">
          <ac:chgData name="Joseph C Bodiford" userId="S::jbodifor@ad.stetson.edu::9a335d38-58d1-40b2-81bf-6b4535b8896a" providerId="AD" clId="Web-{6DC72375-C8F4-000B-CA44-779188D018F6}" dt="2022-01-14T20:31:17.343" v="35"/>
          <ac:picMkLst>
            <pc:docMk/>
            <pc:sldMk cId="2547799304" sldId="274"/>
            <ac:picMk id="5" creationId="{CB862A63-7037-4C63-A729-9FCBF798A070}"/>
          </ac:picMkLst>
        </pc:picChg>
      </pc:sldChg>
      <pc:sldChg chg="modSp add replId">
        <pc:chgData name="Joseph C Bodiford" userId="S::jbodifor@ad.stetson.edu::9a335d38-58d1-40b2-81bf-6b4535b8896a" providerId="AD" clId="Web-{6DC72375-C8F4-000B-CA44-779188D018F6}" dt="2022-01-14T20:54:09.633" v="119" actId="20577"/>
        <pc:sldMkLst>
          <pc:docMk/>
          <pc:sldMk cId="635299752" sldId="275"/>
        </pc:sldMkLst>
        <pc:spChg chg="mod">
          <ac:chgData name="Joseph C Bodiford" userId="S::jbodifor@ad.stetson.edu::9a335d38-58d1-40b2-81bf-6b4535b8896a" providerId="AD" clId="Web-{6DC72375-C8F4-000B-CA44-779188D018F6}" dt="2022-01-14T20:54:09.633" v="119" actId="20577"/>
          <ac:spMkLst>
            <pc:docMk/>
            <pc:sldMk cId="635299752" sldId="275"/>
            <ac:spMk id="3" creationId="{00000000-0000-0000-0000-000000000000}"/>
          </ac:spMkLst>
        </pc:spChg>
      </pc:sldChg>
      <pc:sldChg chg="addSp delSp modSp new">
        <pc:chgData name="Joseph C Bodiford" userId="S::jbodifor@ad.stetson.edu::9a335d38-58d1-40b2-81bf-6b4535b8896a" providerId="AD" clId="Web-{6DC72375-C8F4-000B-CA44-779188D018F6}" dt="2022-01-14T21:25:33.853" v="322"/>
        <pc:sldMkLst>
          <pc:docMk/>
          <pc:sldMk cId="4193491218" sldId="276"/>
        </pc:sldMkLst>
        <pc:spChg chg="del">
          <ac:chgData name="Joseph C Bodiford" userId="S::jbodifor@ad.stetson.edu::9a335d38-58d1-40b2-81bf-6b4535b8896a" providerId="AD" clId="Web-{6DC72375-C8F4-000B-CA44-779188D018F6}" dt="2022-01-14T21:10:03.462" v="140"/>
          <ac:spMkLst>
            <pc:docMk/>
            <pc:sldMk cId="4193491218" sldId="276"/>
            <ac:spMk id="2" creationId="{8607ACBF-C27D-47C1-B3BA-5E09663BAEDA}"/>
          </ac:spMkLst>
        </pc:spChg>
        <pc:spChg chg="del">
          <ac:chgData name="Joseph C Bodiford" userId="S::jbodifor@ad.stetson.edu::9a335d38-58d1-40b2-81bf-6b4535b8896a" providerId="AD" clId="Web-{6DC72375-C8F4-000B-CA44-779188D018F6}" dt="2022-01-14T21:10:01.696" v="139"/>
          <ac:spMkLst>
            <pc:docMk/>
            <pc:sldMk cId="4193491218" sldId="276"/>
            <ac:spMk id="3" creationId="{80D1AC96-3437-4F45-9C09-2238B79C5266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45.805" v="317" actId="1076"/>
          <ac:spMkLst>
            <pc:docMk/>
            <pc:sldMk cId="4193491218" sldId="276"/>
            <ac:spMk id="4" creationId="{6B8B2689-616F-402F-9311-842EC82DAE76}"/>
          </ac:spMkLst>
        </pc:spChg>
        <pc:spChg chg="add del">
          <ac:chgData name="Joseph C Bodiford" userId="S::jbodifor@ad.stetson.edu::9a335d38-58d1-40b2-81bf-6b4535b8896a" providerId="AD" clId="Web-{6DC72375-C8F4-000B-CA44-779188D018F6}" dt="2022-01-14T21:10:23.587" v="145"/>
          <ac:spMkLst>
            <pc:docMk/>
            <pc:sldMk cId="4193491218" sldId="276"/>
            <ac:spMk id="6" creationId="{65C9C80E-3F8D-4222-AA0D-105DFE3F9736}"/>
          </ac:spMkLst>
        </pc:spChg>
        <pc:spChg chg="add del">
          <ac:chgData name="Joseph C Bodiford" userId="S::jbodifor@ad.stetson.edu::9a335d38-58d1-40b2-81bf-6b4535b8896a" providerId="AD" clId="Web-{6DC72375-C8F4-000B-CA44-779188D018F6}" dt="2022-01-14T21:10:28.649" v="147"/>
          <ac:spMkLst>
            <pc:docMk/>
            <pc:sldMk cId="4193491218" sldId="276"/>
            <ac:spMk id="8" creationId="{9376B590-45CE-47FC-BA32-9BD963E61DD8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38" v="292" actId="1076"/>
          <ac:spMkLst>
            <pc:docMk/>
            <pc:sldMk cId="4193491218" sldId="276"/>
            <ac:spMk id="9" creationId="{968FFB83-F52B-40BD-9ED8-9CFEE2F0ADD2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54" v="293" actId="1076"/>
          <ac:spMkLst>
            <pc:docMk/>
            <pc:sldMk cId="4193491218" sldId="276"/>
            <ac:spMk id="10" creationId="{5E3B1512-1E37-4A28-8CA1-0D36DC8747A1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54" v="294" actId="1076"/>
          <ac:spMkLst>
            <pc:docMk/>
            <pc:sldMk cId="4193491218" sldId="276"/>
            <ac:spMk id="11" creationId="{98D7254A-05C2-40CE-B5B0-80851D3FE09A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70" v="295" actId="1076"/>
          <ac:spMkLst>
            <pc:docMk/>
            <pc:sldMk cId="4193491218" sldId="276"/>
            <ac:spMk id="12" creationId="{E4398D55-4CBE-4CAF-962F-703C49E4A3A7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86" v="296" actId="1076"/>
          <ac:spMkLst>
            <pc:docMk/>
            <pc:sldMk cId="4193491218" sldId="276"/>
            <ac:spMk id="13" creationId="{9B327CF9-13E6-45BB-8565-05C26C437B36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37.320" v="315" actId="1076"/>
          <ac:spMkLst>
            <pc:docMk/>
            <pc:sldMk cId="4193491218" sldId="276"/>
            <ac:spMk id="14" creationId="{DA4F11BE-16D6-4347-B2F7-83BA17F5C1C8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086" v="297" actId="1076"/>
          <ac:spMkLst>
            <pc:docMk/>
            <pc:sldMk cId="4193491218" sldId="276"/>
            <ac:spMk id="15" creationId="{695DD06B-7008-4929-A25B-7054860412C8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01" v="298" actId="1076"/>
          <ac:spMkLst>
            <pc:docMk/>
            <pc:sldMk cId="4193491218" sldId="276"/>
            <ac:spMk id="16" creationId="{08AA31EE-312A-4D98-8812-E05F570298EC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01" v="299" actId="1076"/>
          <ac:spMkLst>
            <pc:docMk/>
            <pc:sldMk cId="4193491218" sldId="276"/>
            <ac:spMk id="17" creationId="{CFCE7419-FE33-43DA-91E4-F5DD721606F6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37.320" v="316" actId="1076"/>
          <ac:spMkLst>
            <pc:docMk/>
            <pc:sldMk cId="4193491218" sldId="276"/>
            <ac:spMk id="18" creationId="{2BDFF1BC-FEA8-4E6B-8DE2-957C13CC3286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5:33.853" v="322"/>
          <ac:spMkLst>
            <pc:docMk/>
            <pc:sldMk cId="4193491218" sldId="276"/>
            <ac:spMk id="19" creationId="{15929CF2-7831-4EB8-80D6-42941183C96B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17" v="300" actId="1076"/>
          <ac:spMkLst>
            <pc:docMk/>
            <pc:sldMk cId="4193491218" sldId="276"/>
            <ac:spMk id="20" creationId="{FC0AE87D-EB90-4770-BF63-373CF25BB840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17" v="301" actId="1076"/>
          <ac:spMkLst>
            <pc:docMk/>
            <pc:sldMk cId="4193491218" sldId="276"/>
            <ac:spMk id="21" creationId="{ED32AC20-2FEA-4BB8-8440-73D6EBFDD444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32" v="302" actId="1076"/>
          <ac:spMkLst>
            <pc:docMk/>
            <pc:sldMk cId="4193491218" sldId="276"/>
            <ac:spMk id="22" creationId="{8A05731A-A4DF-4C23-B5A4-F2DBC59DAD85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32" v="303" actId="1076"/>
          <ac:spMkLst>
            <pc:docMk/>
            <pc:sldMk cId="4193491218" sldId="276"/>
            <ac:spMk id="23" creationId="{32B365CC-BB20-459E-AF9C-E5FD33BC9EFD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32" v="304" actId="1076"/>
          <ac:spMkLst>
            <pc:docMk/>
            <pc:sldMk cId="4193491218" sldId="276"/>
            <ac:spMk id="24" creationId="{42B71907-22D6-438A-8786-0F68D5B14BB7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00.148" v="305" actId="1076"/>
          <ac:spMkLst>
            <pc:docMk/>
            <pc:sldMk cId="4193491218" sldId="276"/>
            <ac:spMk id="25" creationId="{30C86940-2E03-4653-990E-E615CA6B8FDB}"/>
          </ac:spMkLst>
        </pc:spChg>
        <pc:spChg chg="add mod">
          <ac:chgData name="Joseph C Bodiford" userId="S::jbodifor@ad.stetson.edu::9a335d38-58d1-40b2-81bf-6b4535b8896a" providerId="AD" clId="Web-{6DC72375-C8F4-000B-CA44-779188D018F6}" dt="2022-01-14T21:24:21.383" v="314" actId="20577"/>
          <ac:spMkLst>
            <pc:docMk/>
            <pc:sldMk cId="4193491218" sldId="276"/>
            <ac:spMk id="27" creationId="{F86FED8A-E16D-4E88-A9B5-2529F96E3847}"/>
          </ac:spMkLst>
        </pc:spChg>
      </pc:sldChg>
    </pc:docChg>
  </pc:docChgLst>
  <pc:docChgLst>
    <pc:chgData name="Joe Bodiford" userId="17824739_tp_dropbox" providerId="OAuth2" clId="{35A2D2BF-D4AB-F94F-B130-30A03C75895B}"/>
    <pc:docChg chg="modSld">
      <pc:chgData name="Joe Bodiford" userId="17824739_tp_dropbox" providerId="OAuth2" clId="{35A2D2BF-D4AB-F94F-B130-30A03C75895B}" dt="2019-01-25T03:34:42.950" v="27" actId="20577"/>
      <pc:docMkLst>
        <pc:docMk/>
      </pc:docMkLst>
      <pc:sldChg chg="modSp">
        <pc:chgData name="Joe Bodiford" userId="17824739_tp_dropbox" providerId="OAuth2" clId="{35A2D2BF-D4AB-F94F-B130-30A03C75895B}" dt="2019-01-25T03:34:42.950" v="27" actId="20577"/>
        <pc:sldMkLst>
          <pc:docMk/>
          <pc:sldMk cId="1613615544" sldId="257"/>
        </pc:sldMkLst>
        <pc:spChg chg="mod">
          <ac:chgData name="Joe Bodiford" userId="17824739_tp_dropbox" providerId="OAuth2" clId="{35A2D2BF-D4AB-F94F-B130-30A03C75895B}" dt="2019-01-25T03:34:42.950" v="27" actId="20577"/>
          <ac:spMkLst>
            <pc:docMk/>
            <pc:sldMk cId="1613615544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6AAD-F837-E544-BC04-B4517C9B110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00C6-FBC3-2443-B869-22E52D0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458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E31B22"/>
                </a:solidFill>
              </a:rPr>
              <a:t>THE MOCK TRIAL</a:t>
            </a:r>
            <a:br>
              <a:rPr lang="en-US" sz="4800" b="1" dirty="0">
                <a:solidFill>
                  <a:srgbClr val="E31B22"/>
                </a:solidFill>
              </a:rPr>
            </a:br>
            <a:r>
              <a:rPr lang="en-US" sz="3200" i="1" dirty="0">
                <a:highlight>
                  <a:srgbClr val="C0C0C0"/>
                </a:highlight>
              </a:rPr>
              <a:t> Engaging Students in our Justice System </a:t>
            </a:r>
            <a:endParaRPr lang="en-US" sz="3200" dirty="0">
              <a:highlight>
                <a:srgbClr val="C0C0C0"/>
              </a:highlight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7102"/>
            <a:ext cx="6400800" cy="17074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solidFill>
                  <a:srgbClr val="E31B22"/>
                </a:solidFill>
              </a:rPr>
              <a:t>Joe Bodiford</a:t>
            </a:r>
            <a:endParaRPr lang="en-US" b="1" dirty="0">
              <a:solidFill>
                <a:srgbClr val="E31B22"/>
              </a:solidFill>
              <a:cs typeface="Calibri"/>
            </a:endParaRP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Tallahassee, Florida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www.BodifordLaw.com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4" descr="Trial Lawyers Section&#10;The Florida Bar&#10;www.flatls.org&#10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85" y="404825"/>
            <a:ext cx="2044431" cy="88271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5C6AC9-C6EC-504A-A13B-62CCFB429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952" y="1206684"/>
            <a:ext cx="6959199" cy="747180"/>
          </a:xfrm>
        </p:spPr>
        <p:txBody>
          <a:bodyPr>
            <a:normAutofit/>
          </a:bodyPr>
          <a:lstStyle/>
          <a:p>
            <a:r>
              <a:rPr lang="en-US" sz="2800" b="1" dirty="0"/>
              <a:t>TEACHER’S LAW SYMPOSIUM</a:t>
            </a:r>
            <a:endParaRPr lang="en-US" sz="2800" b="1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65D5037-6A11-FB40-9444-82BD82F97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52" y="5084907"/>
            <a:ext cx="993383" cy="122310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5C12C58-677B-974C-8AB1-B2D82CA5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71" y="5082584"/>
            <a:ext cx="1209555" cy="1210649"/>
          </a:xfrm>
          <a:prstGeom prst="rect">
            <a:avLst/>
          </a:prstGeom>
        </p:spPr>
      </p:pic>
      <p:pic>
        <p:nvPicPr>
          <p:cNvPr id="6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064D5B-D3A7-494E-8AFD-959CE2D7F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237235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PARTS OF THE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highlight>
                  <a:srgbClr val="C0C0C0"/>
                </a:highlight>
              </a:rPr>
              <a:t> Cross Examination </a:t>
            </a:r>
            <a:endParaRPr lang="en-US" sz="4000" b="1">
              <a:highlight>
                <a:srgbClr val="C0C0C0"/>
              </a:highlight>
              <a:cs typeface="Calibri"/>
            </a:endParaRP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I tell you a fact</a:t>
            </a: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You tell me yes or no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7EEC0A-B61D-42D1-8888-A5E15B25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PARTS OF THE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highlight>
                  <a:srgbClr val="C0C0C0"/>
                </a:highlight>
              </a:rPr>
              <a:t> Closing Argument </a:t>
            </a:r>
            <a:endParaRPr lang="en-US" sz="4000" b="1" dirty="0">
              <a:highlight>
                <a:srgbClr val="C0C0C0"/>
              </a:highlight>
              <a:cs typeface="Calibri"/>
            </a:endParaRP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Why the facts prove your side is right</a:t>
            </a: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endParaRPr lang="en-US" sz="4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CF3AA4-5940-45D3-BDCF-1F9D8D3E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OBJECTIONS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4000" b="1" dirty="0"/>
              <a:t>Leading question</a:t>
            </a:r>
          </a:p>
          <a:p>
            <a:pPr marL="0" lvl="1" indent="0" algn="ctr">
              <a:buNone/>
            </a:pPr>
            <a:r>
              <a:rPr lang="en-US" sz="3400" i="1" dirty="0"/>
              <a:t>Suggests an answer (you </a:t>
            </a:r>
            <a:r>
              <a:rPr lang="en-US" sz="3400" u="sng" dirty="0"/>
              <a:t>can</a:t>
            </a:r>
            <a:r>
              <a:rPr lang="en-US" sz="3400" i="1" dirty="0"/>
              <a:t> lead on cross)</a:t>
            </a:r>
            <a:endParaRPr lang="en-US" sz="3400" dirty="0"/>
          </a:p>
          <a:p>
            <a:pPr marL="0" lvl="1" indent="0" algn="ctr">
              <a:buNone/>
            </a:pPr>
            <a:r>
              <a:rPr lang="en-US" sz="4000" b="1" dirty="0"/>
              <a:t>Hearsay</a:t>
            </a:r>
          </a:p>
          <a:p>
            <a:pPr marL="0" lvl="1" indent="0" algn="ctr">
              <a:buNone/>
            </a:pPr>
            <a:r>
              <a:rPr lang="en-US" sz="3400" i="1" dirty="0"/>
              <a:t>What someone said outside of court</a:t>
            </a:r>
            <a:endParaRPr lang="en-US" sz="3400" dirty="0"/>
          </a:p>
          <a:p>
            <a:pPr marL="0" lvl="1" indent="0" algn="ctr">
              <a:buNone/>
            </a:pPr>
            <a:r>
              <a:rPr lang="en-US" sz="4000" b="1" dirty="0"/>
              <a:t>Irrelevant</a:t>
            </a:r>
          </a:p>
          <a:p>
            <a:pPr marL="0" lvl="1" indent="0" algn="ctr">
              <a:buNone/>
            </a:pPr>
            <a:r>
              <a:rPr lang="en-US" sz="3600" i="1" dirty="0"/>
              <a:t>Not related to the case</a:t>
            </a:r>
            <a:endParaRPr lang="en-US" sz="4000" i="1" dirty="0"/>
          </a:p>
          <a:p>
            <a:pPr marL="0" lvl="1" indent="0" algn="ctr">
              <a:buNone/>
            </a:pPr>
            <a:endParaRPr lang="en-US" sz="4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9FEA00-928E-4340-B4B3-D3B45A6C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OBJECTIONS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4000" b="1" dirty="0"/>
              <a:t>Improper opinion</a:t>
            </a:r>
          </a:p>
          <a:p>
            <a:pPr marL="0" lvl="1" indent="0" algn="ctr">
              <a:buNone/>
            </a:pPr>
            <a:r>
              <a:rPr lang="en-US" sz="3400" i="1" dirty="0"/>
              <a:t>Can’t guess or opine</a:t>
            </a:r>
            <a:endParaRPr lang="en-US" sz="3400" dirty="0"/>
          </a:p>
          <a:p>
            <a:pPr marL="0" lvl="1" indent="0" algn="ctr">
              <a:buNone/>
            </a:pPr>
            <a:r>
              <a:rPr lang="en-US" sz="4000" b="1" dirty="0"/>
              <a:t>Nonresponsive</a:t>
            </a:r>
          </a:p>
          <a:p>
            <a:pPr marL="0" lvl="1" indent="0" algn="ctr">
              <a:buNone/>
            </a:pPr>
            <a:r>
              <a:rPr lang="en-US" sz="3600" i="1" dirty="0"/>
              <a:t>Does not answer the question</a:t>
            </a:r>
            <a:endParaRPr lang="en-US" sz="4000" i="1" dirty="0"/>
          </a:p>
          <a:p>
            <a:pPr marL="0" lvl="1" indent="0" algn="ctr">
              <a:buNone/>
            </a:pPr>
            <a:endParaRPr lang="en-US" sz="4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726364-A872-4C2F-A83A-C41C4C2F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473"/>
            <a:ext cx="8229600" cy="452596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5400" b="1" dirty="0"/>
              <a:t>STATE</a:t>
            </a:r>
          </a:p>
          <a:p>
            <a:pPr marL="0" lvl="1" indent="0" algn="ctr">
              <a:buNone/>
            </a:pPr>
            <a:r>
              <a:rPr lang="en-US" sz="5400" b="1" dirty="0"/>
              <a:t>vs.</a:t>
            </a:r>
          </a:p>
          <a:p>
            <a:pPr marL="0" lvl="1" indent="0" algn="ctr">
              <a:buNone/>
            </a:pPr>
            <a:r>
              <a:rPr lang="en-US" sz="5400" b="1" dirty="0"/>
              <a:t>ALLI</a:t>
            </a:r>
            <a:endParaRPr lang="en-US" sz="54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157FF5-F1B9-4EA3-BA13-2BD12FAA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buNone/>
            </a:pPr>
            <a:r>
              <a:rPr lang="en-US" sz="4000" dirty="0"/>
              <a:t>Discuss trials in general</a:t>
            </a:r>
          </a:p>
          <a:p>
            <a:pPr marL="0" lvl="1" indent="0" algn="ctr">
              <a:buNone/>
            </a:pPr>
            <a:r>
              <a:rPr lang="en-US" sz="4000" dirty="0"/>
              <a:t>Read the summary of facts</a:t>
            </a:r>
          </a:p>
          <a:p>
            <a:pPr marL="0" lvl="1" indent="0" algn="ctr">
              <a:buNone/>
            </a:pPr>
            <a:r>
              <a:rPr lang="en-US" sz="4000" dirty="0"/>
              <a:t>Assign roles</a:t>
            </a:r>
          </a:p>
          <a:p>
            <a:pPr marL="0" lvl="1" indent="0" algn="ctr">
              <a:buNone/>
            </a:pPr>
            <a:r>
              <a:rPr lang="en-US" sz="4000" dirty="0"/>
              <a:t>Review steps of a trial, objections</a:t>
            </a:r>
          </a:p>
          <a:p>
            <a:pPr marL="0" lvl="1" indent="0" algn="ctr">
              <a:buNone/>
            </a:pPr>
            <a:r>
              <a:rPr lang="en-US" sz="4000" dirty="0"/>
              <a:t>Allow time to learn roles</a:t>
            </a:r>
          </a:p>
          <a:p>
            <a:pPr marL="0" lvl="1" indent="0" algn="ctr">
              <a:buNone/>
            </a:pPr>
            <a:r>
              <a:rPr lang="en-US" sz="4000" b="1" dirty="0">
                <a:solidFill>
                  <a:srgbClr val="FF0000"/>
                </a:solidFill>
                <a:highlight>
                  <a:srgbClr val="C0C0C0"/>
                </a:highlight>
              </a:rPr>
              <a:t> COURT IS NOW IN SESSION </a:t>
            </a:r>
            <a:endParaRPr lang="en-US" sz="4000" b="1" dirty="0">
              <a:solidFill>
                <a:srgbClr val="FF0000"/>
              </a:solidFill>
              <a:highlight>
                <a:srgbClr val="C0C0C0"/>
              </a:highlight>
              <a:cs typeface="Calibri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DB2799-7DC3-40C3-BF87-DFD8669E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b="1" u="sng" dirty="0"/>
              <a:t>SUMMARY OF THE FACTS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600" dirty="0"/>
              <a:t>Drug abuse at school prompts administrators to hire a private investigator to conduct random locker searches.  He searches </a:t>
            </a:r>
            <a:r>
              <a:rPr lang="en-US" sz="2600" dirty="0" err="1"/>
              <a:t>Alli’s</a:t>
            </a:r>
            <a:r>
              <a:rPr lang="en-US" sz="2600" dirty="0"/>
              <a:t> locker and backpack, and finds marijuana in the backpack. </a:t>
            </a:r>
            <a:r>
              <a:rPr lang="en-US" sz="2600" dirty="0" err="1"/>
              <a:t>Alli</a:t>
            </a:r>
            <a:r>
              <a:rPr lang="en-US" sz="2600" dirty="0"/>
              <a:t> had just purchased the backpack at a garage sale 3 days before.  She claims to know nothing about the marijuana.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EEBF10-C456-4250-9F49-D1286C57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4000" b="1" dirty="0"/>
              <a:t>Judge</a:t>
            </a:r>
          </a:p>
          <a:p>
            <a:pPr marL="0" lvl="1" indent="0" algn="ctr">
              <a:buNone/>
            </a:pPr>
            <a:r>
              <a:rPr lang="en-US" sz="4000" b="1" dirty="0"/>
              <a:t>Prosecutors (3)</a:t>
            </a:r>
          </a:p>
          <a:p>
            <a:pPr marL="0" lvl="1" indent="0" algn="ctr">
              <a:buNone/>
            </a:pPr>
            <a:r>
              <a:rPr lang="en-US" sz="4000" b="1" dirty="0"/>
              <a:t>Defense Attorneys (3)</a:t>
            </a:r>
          </a:p>
          <a:p>
            <a:pPr marL="0" lvl="1" indent="0" algn="ctr">
              <a:buNone/>
            </a:pPr>
            <a:r>
              <a:rPr lang="en-US" sz="4000" b="1" dirty="0"/>
              <a:t>Witnesses (3)</a:t>
            </a:r>
          </a:p>
          <a:p>
            <a:pPr marL="0" lvl="1" indent="0" algn="ctr">
              <a:buNone/>
            </a:pPr>
            <a:r>
              <a:rPr lang="en-US" sz="4000" b="1" dirty="0"/>
              <a:t>Bailiff</a:t>
            </a:r>
          </a:p>
          <a:p>
            <a:pPr marL="0" lvl="1" indent="0" algn="ctr">
              <a:buNone/>
            </a:pPr>
            <a:r>
              <a:rPr lang="en-US" sz="4000" b="1" dirty="0"/>
              <a:t>6 jurors</a:t>
            </a:r>
            <a:endParaRPr lang="en-US" sz="4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7F0874-B6C8-43D1-BE43-F915D66E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120"/>
            <a:ext cx="9144000" cy="66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3932"/>
            <a:ext cx="8229600" cy="1867465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10000" b="1" dirty="0"/>
              <a:t>VERDICT?</a:t>
            </a:r>
            <a:endParaRPr lang="en-US" sz="10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90F2A5-ADCC-41C7-B4EB-7D1BAD9C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3849-E081-724A-95BE-0F60B13B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www.bodifordlaw.com/teachlaw/</a:t>
            </a:r>
            <a:r>
              <a:rPr lang="en-US" dirty="0"/>
              <a:t> </a:t>
            </a:r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315196-FFA6-4349-AE25-058EDEC1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714711"/>
            <a:ext cx="6483927" cy="489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80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6625"/>
            <a:ext cx="6400800" cy="1752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solidFill>
                  <a:srgbClr val="E31B22"/>
                </a:solidFill>
              </a:rPr>
              <a:t>Joe Bodiford</a:t>
            </a:r>
            <a:endParaRPr lang="en-US">
              <a:solidFill>
                <a:srgbClr val="E31B22"/>
              </a:solidFill>
              <a:cs typeface="Calibri"/>
            </a:endParaRP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Tallahassee, Florida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www.BodifordLaw.com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8330B5-2A95-45D0-99DD-61649161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128808"/>
            <a:ext cx="2743200" cy="503751"/>
          </a:xfrm>
          <a:prstGeom prst="rect">
            <a:avLst/>
          </a:prstGeom>
        </p:spPr>
      </p:pic>
      <p:pic>
        <p:nvPicPr>
          <p:cNvPr id="8" name="Picture 7" descr="Trial Lawyers Section&#10;The Florida Bar&#10;www.flatls.org&#10;">
            <a:extLst>
              <a:ext uri="{FF2B5EF4-FFF2-40B4-BE49-F238E27FC236}">
                <a16:creationId xmlns:a16="http://schemas.microsoft.com/office/drawing/2014/main" id="{6ABFD253-C926-4A23-825D-C008FD7CE1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85" y="404825"/>
            <a:ext cx="2044431" cy="882713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EBB0C8-697D-42C4-BB11-770AB8EC1985}"/>
              </a:ext>
            </a:extLst>
          </p:cNvPr>
          <p:cNvSpPr txBox="1">
            <a:spLocks/>
          </p:cNvSpPr>
          <p:nvPr/>
        </p:nvSpPr>
        <p:spPr>
          <a:xfrm>
            <a:off x="685800" y="249545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31B22"/>
                </a:solidFill>
              </a:rPr>
              <a:t>THE MOCK TRIAL</a:t>
            </a:r>
            <a:br>
              <a:rPr lang="en-US" sz="4800" b="1" dirty="0">
                <a:solidFill>
                  <a:srgbClr val="E31B22"/>
                </a:solidFill>
              </a:rPr>
            </a:br>
            <a:r>
              <a:rPr lang="en-US" sz="3200" i="1" dirty="0">
                <a:highlight>
                  <a:srgbClr val="C0C0C0"/>
                </a:highlight>
              </a:rPr>
              <a:t> Engaging Students in our Justice System </a:t>
            </a:r>
            <a:endParaRPr lang="en-US" sz="3200" dirty="0">
              <a:highlight>
                <a:srgbClr val="C0C0C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11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486B25B2-C1E7-4456-8A7B-DE79DD01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38" y="585506"/>
            <a:ext cx="3045333" cy="569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73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IMPORTANCE OF MOCK TRIALS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lvl="1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Introduces and/or reinforces important Constitutional concepts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Dispels misconceptions</a:t>
            </a:r>
            <a:endParaRPr lang="en-US" sz="4000" dirty="0">
              <a:cs typeface="Calibri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8D3870-F457-4833-8B14-4B93A548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IMPORTANCE OF MOCK TRIALS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lvl="1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Promotes interest in civics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Prepares future jurors for service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r>
              <a:rPr lang="en-US" sz="4000" dirty="0"/>
              <a:t>Promotes oral advocacy</a:t>
            </a:r>
            <a:endParaRPr lang="en-US" sz="4000" dirty="0">
              <a:cs typeface="Calibri"/>
            </a:endParaRP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sz="4000" dirty="0">
              <a:cs typeface="Calibri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8D3870-F457-4833-8B14-4B93A548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PLAYERS IN THE TRIAL</a:t>
            </a:r>
            <a:endParaRPr lang="en-US" b="1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4000" dirty="0"/>
              <a:t>Judge</a:t>
            </a:r>
          </a:p>
          <a:p>
            <a:pPr marL="0" lvl="1" indent="0" algn="ctr">
              <a:buNone/>
            </a:pPr>
            <a:r>
              <a:rPr lang="en-US" sz="4000" dirty="0"/>
              <a:t>Prosecutor or Plaintiff’s attorney</a:t>
            </a:r>
          </a:p>
          <a:p>
            <a:pPr marL="0" lvl="1" indent="0" algn="ctr">
              <a:buNone/>
            </a:pPr>
            <a:r>
              <a:rPr lang="en-US" sz="4000" dirty="0"/>
              <a:t>Defendant’s attorney</a:t>
            </a:r>
          </a:p>
          <a:p>
            <a:pPr marL="0" lvl="1" indent="0" algn="ctr">
              <a:buNone/>
            </a:pPr>
            <a:r>
              <a:rPr lang="en-US" sz="4000" dirty="0"/>
              <a:t>Witnesses</a:t>
            </a:r>
          </a:p>
          <a:p>
            <a:pPr marL="0" lvl="1" indent="0" algn="ctr">
              <a:buNone/>
            </a:pPr>
            <a:r>
              <a:rPr lang="en-US" sz="4000" dirty="0"/>
              <a:t>Bailiff, Court personnel</a:t>
            </a:r>
          </a:p>
          <a:p>
            <a:pPr marL="0" lvl="1" indent="0" algn="ctr">
              <a:buNone/>
            </a:pPr>
            <a:r>
              <a:rPr lang="en-US" sz="4000" dirty="0"/>
              <a:t>Jurors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862A63-7037-4C63-A729-9FCBF798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B2689-616F-402F-9311-842EC82DAE76}"/>
              </a:ext>
            </a:extLst>
          </p:cNvPr>
          <p:cNvSpPr/>
          <p:nvPr/>
        </p:nvSpPr>
        <p:spPr>
          <a:xfrm>
            <a:off x="2235401" y="1553216"/>
            <a:ext cx="2215521" cy="1077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Calibri"/>
              </a:rPr>
              <a:t>Judge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FFB83-F52B-40BD-9ED8-9CFEE2F0ADD2}"/>
              </a:ext>
            </a:extLst>
          </p:cNvPr>
          <p:cNvSpPr/>
          <p:nvPr/>
        </p:nvSpPr>
        <p:spPr>
          <a:xfrm>
            <a:off x="1069811" y="5321050"/>
            <a:ext cx="2116130" cy="1239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Calibri"/>
              </a:rPr>
              <a:t>Defense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B1512-1E37-4A28-8CA1-0D36DC8747A1}"/>
              </a:ext>
            </a:extLst>
          </p:cNvPr>
          <p:cNvSpPr/>
          <p:nvPr/>
        </p:nvSpPr>
        <p:spPr>
          <a:xfrm>
            <a:off x="3617843" y="5321049"/>
            <a:ext cx="2116130" cy="1239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Calibri"/>
              </a:rPr>
              <a:t>Plaintiff/</a:t>
            </a:r>
          </a:p>
          <a:p>
            <a:pPr algn="ctr"/>
            <a:r>
              <a:rPr lang="en-US" sz="2800" dirty="0">
                <a:cs typeface="Calibri"/>
              </a:rPr>
              <a:t>Prosecutor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7254A-05C2-40CE-B5B0-80851D3FE09A}"/>
              </a:ext>
            </a:extLst>
          </p:cNvPr>
          <p:cNvSpPr/>
          <p:nvPr/>
        </p:nvSpPr>
        <p:spPr>
          <a:xfrm>
            <a:off x="6735116" y="2086313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398D55-4CBE-4CAF-962F-703C49E4A3A7}"/>
              </a:ext>
            </a:extLst>
          </p:cNvPr>
          <p:cNvSpPr/>
          <p:nvPr/>
        </p:nvSpPr>
        <p:spPr>
          <a:xfrm>
            <a:off x="6735115" y="4914447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27CF9-13E6-45BB-8565-05C26C437B36}"/>
              </a:ext>
            </a:extLst>
          </p:cNvPr>
          <p:cNvSpPr/>
          <p:nvPr/>
        </p:nvSpPr>
        <p:spPr>
          <a:xfrm>
            <a:off x="6735116" y="2655554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F11BE-16D6-4347-B2F7-83BA17F5C1C8}"/>
              </a:ext>
            </a:extLst>
          </p:cNvPr>
          <p:cNvSpPr/>
          <p:nvPr/>
        </p:nvSpPr>
        <p:spPr>
          <a:xfrm rot="-2640000">
            <a:off x="988040" y="2761519"/>
            <a:ext cx="652368" cy="6433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Calibri"/>
              </a:rPr>
              <a:t>B</a:t>
            </a:r>
            <a:endParaRPr lang="en-US" sz="28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DD06B-7008-4929-A25B-7054860412C8}"/>
              </a:ext>
            </a:extLst>
          </p:cNvPr>
          <p:cNvSpPr/>
          <p:nvPr/>
        </p:nvSpPr>
        <p:spPr>
          <a:xfrm>
            <a:off x="6735115" y="3224795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A31EE-312A-4D98-8812-E05F570298EC}"/>
              </a:ext>
            </a:extLst>
          </p:cNvPr>
          <p:cNvSpPr/>
          <p:nvPr/>
        </p:nvSpPr>
        <p:spPr>
          <a:xfrm>
            <a:off x="6735115" y="3794036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CE7419-FE33-43DA-91E4-F5DD721606F6}"/>
              </a:ext>
            </a:extLst>
          </p:cNvPr>
          <p:cNvSpPr/>
          <p:nvPr/>
        </p:nvSpPr>
        <p:spPr>
          <a:xfrm>
            <a:off x="6735115" y="4345206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DFF1BC-FEA8-4E6B-8DE2-957C13CC3286}"/>
              </a:ext>
            </a:extLst>
          </p:cNvPr>
          <p:cNvSpPr/>
          <p:nvPr/>
        </p:nvSpPr>
        <p:spPr>
          <a:xfrm>
            <a:off x="4855715" y="2014029"/>
            <a:ext cx="634297" cy="616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Calibri"/>
              </a:rPr>
              <a:t>W</a:t>
            </a:r>
            <a:endParaRPr lang="en-US" sz="2800">
              <a:cs typeface="Calibri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5929CF2-7831-4EB8-80D6-42941183C96B}"/>
              </a:ext>
            </a:extLst>
          </p:cNvPr>
          <p:cNvSpPr/>
          <p:nvPr/>
        </p:nvSpPr>
        <p:spPr>
          <a:xfrm rot="10800000">
            <a:off x="2965586" y="3795072"/>
            <a:ext cx="760796" cy="565591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0AE87D-EB90-4770-BF63-373CF25BB840}"/>
              </a:ext>
            </a:extLst>
          </p:cNvPr>
          <p:cNvSpPr/>
          <p:nvPr/>
        </p:nvSpPr>
        <p:spPr>
          <a:xfrm>
            <a:off x="7376642" y="2086313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32AC20-2FEA-4BB8-8440-73D6EBFDD444}"/>
              </a:ext>
            </a:extLst>
          </p:cNvPr>
          <p:cNvSpPr/>
          <p:nvPr/>
        </p:nvSpPr>
        <p:spPr>
          <a:xfrm>
            <a:off x="7376641" y="4914447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5731A-A4DF-4C23-B5A4-F2DBC59DAD85}"/>
              </a:ext>
            </a:extLst>
          </p:cNvPr>
          <p:cNvSpPr/>
          <p:nvPr/>
        </p:nvSpPr>
        <p:spPr>
          <a:xfrm>
            <a:off x="7376642" y="2655554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B365CC-BB20-459E-AF9C-E5FD33BC9EFD}"/>
              </a:ext>
            </a:extLst>
          </p:cNvPr>
          <p:cNvSpPr/>
          <p:nvPr/>
        </p:nvSpPr>
        <p:spPr>
          <a:xfrm>
            <a:off x="7376641" y="3224795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B71907-22D6-438A-8786-0F68D5B14BB7}"/>
              </a:ext>
            </a:extLst>
          </p:cNvPr>
          <p:cNvSpPr/>
          <p:nvPr/>
        </p:nvSpPr>
        <p:spPr>
          <a:xfrm>
            <a:off x="7376641" y="3794036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C86940-2E03-4653-990E-E615CA6B8FDB}"/>
              </a:ext>
            </a:extLst>
          </p:cNvPr>
          <p:cNvSpPr/>
          <p:nvPr/>
        </p:nvSpPr>
        <p:spPr>
          <a:xfrm>
            <a:off x="7376641" y="4345206"/>
            <a:ext cx="543941" cy="516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86FED8A-E16D-4E88-A9B5-2529F96E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THE MOCK COURTROOM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PARTS OF THE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highlight>
                  <a:srgbClr val="C0C0C0"/>
                </a:highlight>
              </a:rPr>
              <a:t> Opening Statement </a:t>
            </a:r>
            <a:endParaRPr lang="en-US" sz="4000" b="1" dirty="0">
              <a:highlight>
                <a:srgbClr val="C0C0C0"/>
              </a:highlight>
              <a:cs typeface="Calibri"/>
            </a:endParaRP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What you are going to hear</a:t>
            </a: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NO argument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C54FD9-7D84-4F37-90A5-8A3AA62D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31B22"/>
                </a:solidFill>
              </a:rPr>
              <a:t>PARTS OF THE TRIAL</a:t>
            </a:r>
            <a:endParaRPr lang="en-US" b="1" dirty="0">
              <a:solidFill>
                <a:srgbClr val="E31B22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highlight>
                  <a:srgbClr val="C0C0C0"/>
                </a:highlight>
              </a:rPr>
              <a:t> Direct Examination </a:t>
            </a:r>
            <a:endParaRPr lang="en-US" sz="4000" b="1" dirty="0">
              <a:highlight>
                <a:srgbClr val="C0C0C0"/>
              </a:highlight>
              <a:cs typeface="Calibri"/>
            </a:endParaRP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I ask you a question</a:t>
            </a:r>
          </a:p>
          <a:p>
            <a:pPr marL="0" lvl="1" indent="0" algn="ctr">
              <a:buNone/>
            </a:pPr>
            <a:endParaRPr lang="en-US" sz="4000" dirty="0"/>
          </a:p>
          <a:p>
            <a:pPr marL="0" lvl="1" indent="0" algn="ctr">
              <a:buNone/>
            </a:pPr>
            <a:r>
              <a:rPr lang="en-US" sz="4000" dirty="0"/>
              <a:t>You tell me a fact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7C56C3-FD03-4744-A635-678C1CA4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93" y="6231148"/>
            <a:ext cx="2743200" cy="5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289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MOCK TRIAL  Engaging Students in our Justice System </vt:lpstr>
      <vt:lpstr>Resources www.bodifordlaw.com/teachlaw/ </vt:lpstr>
      <vt:lpstr>PowerPoint Presentation</vt:lpstr>
      <vt:lpstr>IMPORTANCE OF MOCK TRIALS</vt:lpstr>
      <vt:lpstr>IMPORTANCE OF MOCK TRIALS</vt:lpstr>
      <vt:lpstr>PLAYERS IN THE TRIAL</vt:lpstr>
      <vt:lpstr>THE MOCK COURTROOM</vt:lpstr>
      <vt:lpstr>PARTS OF THE TRIAL</vt:lpstr>
      <vt:lpstr>PARTS OF THE TRIAL</vt:lpstr>
      <vt:lpstr>PARTS OF THE TRIAL</vt:lpstr>
      <vt:lpstr>PARTS OF THE TRIAL</vt:lpstr>
      <vt:lpstr>OBJECTIONS</vt:lpstr>
      <vt:lpstr>OBJECTIONS</vt:lpstr>
      <vt:lpstr>THE MOCK TRIAL</vt:lpstr>
      <vt:lpstr>THE MOCK TRIAL</vt:lpstr>
      <vt:lpstr>THE MOCK TRIAL</vt:lpstr>
      <vt:lpstr>THE MOCK TRIAL</vt:lpstr>
      <vt:lpstr>PowerPoint Presentation</vt:lpstr>
      <vt:lpstr>THE MOCK TRIAL</vt:lpstr>
      <vt:lpstr>PowerPoint Presentation</vt:lpstr>
    </vt:vector>
  </TitlesOfParts>
  <Company>Bodiford Law, 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MOCK TRIAL Engaging Students in our Justice System</dc:title>
  <dc:creator>Joe Bodiford</dc:creator>
  <cp:lastModifiedBy>Microsoft Office User</cp:lastModifiedBy>
  <cp:revision>169</cp:revision>
  <dcterms:created xsi:type="dcterms:W3CDTF">2018-01-24T18:55:04Z</dcterms:created>
  <dcterms:modified xsi:type="dcterms:W3CDTF">2022-01-14T21:26:55Z</dcterms:modified>
</cp:coreProperties>
</file>